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6" r:id="rId6"/>
    <p:sldId id="268" r:id="rId7"/>
    <p:sldId id="269" r:id="rId8"/>
    <p:sldId id="272" r:id="rId9"/>
    <p:sldId id="27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44"/>
    <a:srgbClr val="014099"/>
    <a:srgbClr val="093C97"/>
    <a:srgbClr val="FFE509"/>
    <a:srgbClr val="89352A"/>
    <a:srgbClr val="873632"/>
    <a:srgbClr val="FFE309"/>
    <a:srgbClr val="892D27"/>
    <a:srgbClr val="F09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6004" y="3798160"/>
            <a:ext cx="9144000" cy="1143008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（对应练习册</a:t>
            </a:r>
            <a:r>
              <a:rPr lang="en-US" altLang="zh-CN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BRONZE1-2</a:t>
            </a:r>
            <a:r>
              <a:rPr lang="zh-CN" altLang="en-US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）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182E930-8EB1-4A41-8441-D5BFD093EC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636"/>
            <a:ext cx="3217843" cy="739123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B9B405CB-3B99-48B5-A032-E0A737A01440}"/>
              </a:ext>
            </a:extLst>
          </p:cNvPr>
          <p:cNvSpPr/>
          <p:nvPr/>
        </p:nvSpPr>
        <p:spPr>
          <a:xfrm>
            <a:off x="3599892" y="2742361"/>
            <a:ext cx="1944216" cy="689336"/>
          </a:xfrm>
          <a:prstGeom prst="roundRect">
            <a:avLst/>
          </a:prstGeom>
          <a:solidFill>
            <a:srgbClr val="00994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092A2"/>
              </a:solidFill>
            </a:endParaRPr>
          </a:p>
        </p:txBody>
      </p:sp>
      <p:sp>
        <p:nvSpPr>
          <p:cNvPr id="10" name="副标题 2">
            <a:extLst>
              <a:ext uri="{FF2B5EF4-FFF2-40B4-BE49-F238E27FC236}">
                <a16:creationId xmlns:a16="http://schemas.microsoft.com/office/drawing/2014/main" xmlns="" id="{AAD61DA5-0C04-4658-B9A8-EFDC5D25396F}"/>
              </a:ext>
            </a:extLst>
          </p:cNvPr>
          <p:cNvSpPr txBox="1">
            <a:spLocks/>
          </p:cNvSpPr>
          <p:nvPr/>
        </p:nvSpPr>
        <p:spPr>
          <a:xfrm>
            <a:off x="1407604" y="2742361"/>
            <a:ext cx="6400800" cy="689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摆图形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897B2728-6C67-4A57-BE14-08E6E3D96988}"/>
              </a:ext>
            </a:extLst>
          </p:cNvPr>
          <p:cNvSpPr txBox="1"/>
          <p:nvPr/>
        </p:nvSpPr>
        <p:spPr>
          <a:xfrm>
            <a:off x="7078578" y="414531"/>
            <a:ext cx="1800493" cy="369332"/>
          </a:xfrm>
          <a:prstGeom prst="rect">
            <a:avLst/>
          </a:prstGeom>
          <a:solidFill>
            <a:srgbClr val="009944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王晓辉老师提供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554461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活动过程</a:t>
            </a:r>
            <a:endParaRPr lang="en-US" altLang="zh-CN" sz="1600" b="1" dirty="0">
              <a:solidFill>
                <a:srgbClr val="0099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教师出示图形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1-2-1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），老师这里有两个长方形格子。下面老师在左侧格子里出示一个图形，哪位小朋友能在右侧格子里同样位置也贴上一个同样的图形。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老师出示图形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1-2-2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），老师这里的格子变了，哪位小朋友能在右侧格子里同样位置也贴上一个同样的图形。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老师出示图形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1-2-3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），老师这里的格子又变了，哪位小朋友能在右侧格子里同样位置也贴上一个同样的图形。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老师出示图形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1-2-4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），老师这里的格子又变了，哪位小朋友能在右侧格子里同样位置也贴上一个同样的小动物。</a:t>
            </a:r>
            <a:r>
              <a: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（可用其它动物重复做）</a:t>
            </a:r>
            <a:endParaRPr lang="en-US" altLang="zh-CN" sz="16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老师出示图形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1-2-5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），老师这里的格子又变了，哪位小朋友能在右侧格子里同样位置也贴上一个同样的图形。</a:t>
            </a:r>
            <a:r>
              <a: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（可用其它图形重复做</a:t>
            </a:r>
            <a:r>
              <a:rPr lang="zh-CN" altLang="en-US" sz="16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683568" y="2276872"/>
            <a:ext cx="3312368" cy="1728192"/>
            <a:chOff x="611560" y="1916832"/>
            <a:chExt cx="3312368" cy="1728192"/>
          </a:xfrm>
        </p:grpSpPr>
        <p:sp>
          <p:nvSpPr>
            <p:cNvPr id="15" name="矩形 14"/>
            <p:cNvSpPr/>
            <p:nvPr/>
          </p:nvSpPr>
          <p:spPr>
            <a:xfrm>
              <a:off x="611560" y="1916832"/>
              <a:ext cx="3312368" cy="1728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7" name="直接连接符 16"/>
            <p:cNvCxnSpPr>
              <a:stCxn id="15" idx="0"/>
              <a:endCxn id="15" idx="2"/>
            </p:cNvCxnSpPr>
            <p:nvPr/>
          </p:nvCxnSpPr>
          <p:spPr>
            <a:xfrm>
              <a:off x="2267744" y="1916832"/>
              <a:ext cx="0" cy="17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5292080" y="2276872"/>
            <a:ext cx="3312368" cy="1728192"/>
            <a:chOff x="611560" y="1916832"/>
            <a:chExt cx="3312368" cy="1728192"/>
          </a:xfrm>
        </p:grpSpPr>
        <p:sp>
          <p:nvSpPr>
            <p:cNvPr id="20" name="矩形 19"/>
            <p:cNvSpPr/>
            <p:nvPr/>
          </p:nvSpPr>
          <p:spPr>
            <a:xfrm>
              <a:off x="611560" y="1916832"/>
              <a:ext cx="3312368" cy="1728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" name="直接连接符 20"/>
            <p:cNvCxnSpPr>
              <a:stCxn id="20" idx="0"/>
              <a:endCxn id="20" idx="2"/>
            </p:cNvCxnSpPr>
            <p:nvPr/>
          </p:nvCxnSpPr>
          <p:spPr>
            <a:xfrm>
              <a:off x="2267744" y="1916832"/>
              <a:ext cx="0" cy="17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矩形 21"/>
          <p:cNvSpPr/>
          <p:nvPr/>
        </p:nvSpPr>
        <p:spPr>
          <a:xfrm>
            <a:off x="1115616" y="2780928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843808" y="2780928"/>
            <a:ext cx="720080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724128" y="2780928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452320" y="2780928"/>
            <a:ext cx="720080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1-2-1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3" name="标题 1">
            <a:extLst>
              <a:ext uri="{FF2B5EF4-FFF2-40B4-BE49-F238E27FC236}">
                <a16:creationId xmlns:a16="http://schemas.microsoft.com/office/drawing/2014/main" xmlns="" id="{FC57AE17-3030-4C0C-BEA0-309CA6E9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BRONZE1-2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2123728" y="2996952"/>
            <a:ext cx="500925" cy="48005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3347864" y="2996952"/>
            <a:ext cx="500925" cy="48005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683568" y="2636912"/>
            <a:ext cx="3456384" cy="1152128"/>
            <a:chOff x="611560" y="1916832"/>
            <a:chExt cx="3456384" cy="1152128"/>
          </a:xfrm>
        </p:grpSpPr>
        <p:sp>
          <p:nvSpPr>
            <p:cNvPr id="23" name="矩形 22"/>
            <p:cNvSpPr/>
            <p:nvPr/>
          </p:nvSpPr>
          <p:spPr>
            <a:xfrm>
              <a:off x="611560" y="1916832"/>
              <a:ext cx="3456384" cy="11521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763688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2915816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5076056" y="2636912"/>
            <a:ext cx="3456384" cy="1152128"/>
            <a:chOff x="611560" y="1916832"/>
            <a:chExt cx="3456384" cy="1152128"/>
          </a:xfrm>
        </p:grpSpPr>
        <p:sp>
          <p:nvSpPr>
            <p:cNvPr id="36" name="矩形 35"/>
            <p:cNvSpPr/>
            <p:nvPr/>
          </p:nvSpPr>
          <p:spPr>
            <a:xfrm>
              <a:off x="611560" y="1916832"/>
              <a:ext cx="3456384" cy="11521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1763688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915816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矩形 38"/>
          <p:cNvSpPr/>
          <p:nvPr/>
        </p:nvSpPr>
        <p:spPr>
          <a:xfrm>
            <a:off x="6516216" y="2996952"/>
            <a:ext cx="500925" cy="48005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7740352" y="2996952"/>
            <a:ext cx="500925" cy="48005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1043608" y="2996952"/>
            <a:ext cx="500925" cy="48005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5364088" y="2996952"/>
            <a:ext cx="500925" cy="48005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直角三角形 16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1-2-2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xmlns="" id="{28567E1F-CF6E-41E4-96AA-D8A1018E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BRONZE1-2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33"/>
          <p:cNvGrpSpPr/>
          <p:nvPr/>
        </p:nvGrpSpPr>
        <p:grpSpPr>
          <a:xfrm>
            <a:off x="611560" y="2780928"/>
            <a:ext cx="3456384" cy="1152128"/>
            <a:chOff x="611560" y="1916832"/>
            <a:chExt cx="3456384" cy="1152128"/>
          </a:xfrm>
        </p:grpSpPr>
        <p:sp>
          <p:nvSpPr>
            <p:cNvPr id="23" name="矩形 22"/>
            <p:cNvSpPr/>
            <p:nvPr/>
          </p:nvSpPr>
          <p:spPr>
            <a:xfrm>
              <a:off x="611560" y="1916832"/>
              <a:ext cx="3456384" cy="11521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763688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2915816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34"/>
          <p:cNvGrpSpPr/>
          <p:nvPr/>
        </p:nvGrpSpPr>
        <p:grpSpPr>
          <a:xfrm>
            <a:off x="5004048" y="2780928"/>
            <a:ext cx="3456384" cy="1152128"/>
            <a:chOff x="611560" y="1916832"/>
            <a:chExt cx="3456384" cy="1152128"/>
          </a:xfrm>
        </p:grpSpPr>
        <p:sp>
          <p:nvSpPr>
            <p:cNvPr id="36" name="矩形 35"/>
            <p:cNvSpPr/>
            <p:nvPr/>
          </p:nvSpPr>
          <p:spPr>
            <a:xfrm>
              <a:off x="611560" y="1916832"/>
              <a:ext cx="3456384" cy="11521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1763688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915816" y="1916832"/>
              <a:ext cx="0" cy="11521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等腰三角形 16"/>
          <p:cNvSpPr/>
          <p:nvPr/>
        </p:nvSpPr>
        <p:spPr>
          <a:xfrm>
            <a:off x="899592" y="2996952"/>
            <a:ext cx="648072" cy="64807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>
            <a:off x="5292080" y="2996952"/>
            <a:ext cx="648072" cy="64807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>
            <a:off x="2051720" y="2996952"/>
            <a:ext cx="648072" cy="648072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6372200" y="2996952"/>
            <a:ext cx="648072" cy="648072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3203848" y="2996952"/>
            <a:ext cx="648072" cy="64807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/>
          <p:cNvSpPr/>
          <p:nvPr/>
        </p:nvSpPr>
        <p:spPr>
          <a:xfrm>
            <a:off x="7596336" y="2996952"/>
            <a:ext cx="648072" cy="64807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1-2-3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6" name="标题 1">
            <a:extLst>
              <a:ext uri="{FF2B5EF4-FFF2-40B4-BE49-F238E27FC236}">
                <a16:creationId xmlns:a16="http://schemas.microsoft.com/office/drawing/2014/main" xmlns="" id="{EE489800-5BF4-491F-9DC0-2A6FE72B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BRONZE1-2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683568" y="1916832"/>
            <a:ext cx="3096344" cy="3096344"/>
            <a:chOff x="611560" y="908720"/>
            <a:chExt cx="3312368" cy="3456384"/>
          </a:xfrm>
        </p:grpSpPr>
        <p:grpSp>
          <p:nvGrpSpPr>
            <p:cNvPr id="3" name="组合 17"/>
            <p:cNvGrpSpPr/>
            <p:nvPr/>
          </p:nvGrpSpPr>
          <p:grpSpPr>
            <a:xfrm>
              <a:off x="611560" y="908720"/>
              <a:ext cx="3312368" cy="1728192"/>
              <a:chOff x="611560" y="1916832"/>
              <a:chExt cx="3312368" cy="1728192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7" name="直接连接符 16"/>
              <p:cNvCxnSpPr>
                <a:stCxn id="15" idx="0"/>
                <a:endCxn id="15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组合 18"/>
            <p:cNvGrpSpPr/>
            <p:nvPr/>
          </p:nvGrpSpPr>
          <p:grpSpPr>
            <a:xfrm>
              <a:off x="611560" y="2636912"/>
              <a:ext cx="3312368" cy="1728192"/>
              <a:chOff x="611560" y="1916832"/>
              <a:chExt cx="3312368" cy="1728192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" name="直接连接符 20"/>
              <p:cNvCxnSpPr>
                <a:stCxn id="20" idx="0"/>
                <a:endCxn id="20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组合 13"/>
          <p:cNvGrpSpPr/>
          <p:nvPr/>
        </p:nvGrpSpPr>
        <p:grpSpPr>
          <a:xfrm>
            <a:off x="5220072" y="1916832"/>
            <a:ext cx="3096344" cy="3096344"/>
            <a:chOff x="611560" y="908720"/>
            <a:chExt cx="3312368" cy="3456384"/>
          </a:xfrm>
        </p:grpSpPr>
        <p:grpSp>
          <p:nvGrpSpPr>
            <p:cNvPr id="16" name="组合 17"/>
            <p:cNvGrpSpPr/>
            <p:nvPr/>
          </p:nvGrpSpPr>
          <p:grpSpPr>
            <a:xfrm>
              <a:off x="611560" y="908720"/>
              <a:ext cx="3312368" cy="1728192"/>
              <a:chOff x="611560" y="1916832"/>
              <a:chExt cx="3312368" cy="1728192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8" name="直接连接符 27"/>
              <p:cNvCxnSpPr>
                <a:stCxn id="27" idx="0"/>
                <a:endCxn id="27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8"/>
            <p:cNvGrpSpPr/>
            <p:nvPr/>
          </p:nvGrpSpPr>
          <p:grpSpPr>
            <a:xfrm>
              <a:off x="611560" y="2636912"/>
              <a:ext cx="3312368" cy="1728192"/>
              <a:chOff x="611560" y="1916832"/>
              <a:chExt cx="3312368" cy="1728192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6" name="直接连接符 25"/>
              <p:cNvCxnSpPr>
                <a:stCxn id="19" idx="0"/>
                <a:endCxn id="19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9" name="图片 28" descr="乌龟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717032"/>
            <a:ext cx="902593" cy="1086722"/>
          </a:xfrm>
          <a:prstGeom prst="rect">
            <a:avLst/>
          </a:prstGeom>
        </p:spPr>
      </p:pic>
      <p:pic>
        <p:nvPicPr>
          <p:cNvPr id="30" name="图片 29" descr="小狗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2204864"/>
            <a:ext cx="1008112" cy="1058385"/>
          </a:xfrm>
          <a:prstGeom prst="rect">
            <a:avLst/>
          </a:prstGeom>
        </p:spPr>
      </p:pic>
      <p:pic>
        <p:nvPicPr>
          <p:cNvPr id="31" name="图片 30" descr="乌龟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789040"/>
            <a:ext cx="902593" cy="1086722"/>
          </a:xfrm>
          <a:prstGeom prst="rect">
            <a:avLst/>
          </a:prstGeom>
        </p:spPr>
      </p:pic>
      <p:pic>
        <p:nvPicPr>
          <p:cNvPr id="32" name="图片 31" descr="小狗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204864"/>
            <a:ext cx="1008112" cy="1058385"/>
          </a:xfrm>
          <a:prstGeom prst="rect">
            <a:avLst/>
          </a:prstGeom>
        </p:spPr>
      </p:pic>
      <p:pic>
        <p:nvPicPr>
          <p:cNvPr id="33" name="图片 32" descr="小猫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2204864"/>
            <a:ext cx="979222" cy="980728"/>
          </a:xfrm>
          <a:prstGeom prst="rect">
            <a:avLst/>
          </a:prstGeom>
        </p:spPr>
      </p:pic>
      <p:pic>
        <p:nvPicPr>
          <p:cNvPr id="34" name="图片 33" descr="小猫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2204864"/>
            <a:ext cx="979222" cy="980728"/>
          </a:xfrm>
          <a:prstGeom prst="rect">
            <a:avLst/>
          </a:prstGeom>
        </p:spPr>
      </p:pic>
      <p:pic>
        <p:nvPicPr>
          <p:cNvPr id="35" name="图片 34" descr="鱼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3717032"/>
            <a:ext cx="1086768" cy="1047644"/>
          </a:xfrm>
          <a:prstGeom prst="rect">
            <a:avLst/>
          </a:prstGeom>
        </p:spPr>
      </p:pic>
      <p:pic>
        <p:nvPicPr>
          <p:cNvPr id="36" name="图片 35" descr="鱼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3717032"/>
            <a:ext cx="1086768" cy="1047644"/>
          </a:xfrm>
          <a:prstGeom prst="rect">
            <a:avLst/>
          </a:prstGeom>
        </p:spPr>
      </p:pic>
      <p:sp>
        <p:nvSpPr>
          <p:cNvPr id="25" name="直角三角形 24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1-2-4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7" name="标题 1">
            <a:extLst>
              <a:ext uri="{FF2B5EF4-FFF2-40B4-BE49-F238E27FC236}">
                <a16:creationId xmlns:a16="http://schemas.microsoft.com/office/drawing/2014/main" xmlns="" id="{34E216C0-A373-45D9-A7D7-499BE224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BRONZE1-2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2"/>
          <p:cNvGrpSpPr/>
          <p:nvPr/>
        </p:nvGrpSpPr>
        <p:grpSpPr>
          <a:xfrm>
            <a:off x="683568" y="1916832"/>
            <a:ext cx="3096344" cy="3096344"/>
            <a:chOff x="611560" y="908720"/>
            <a:chExt cx="3312368" cy="3456384"/>
          </a:xfrm>
        </p:grpSpPr>
        <p:grpSp>
          <p:nvGrpSpPr>
            <p:cNvPr id="4" name="组合 17"/>
            <p:cNvGrpSpPr/>
            <p:nvPr/>
          </p:nvGrpSpPr>
          <p:grpSpPr>
            <a:xfrm>
              <a:off x="611560" y="908720"/>
              <a:ext cx="3312368" cy="1728192"/>
              <a:chOff x="611560" y="1916832"/>
              <a:chExt cx="3312368" cy="1728192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7" name="直接连接符 16"/>
              <p:cNvCxnSpPr>
                <a:stCxn id="15" idx="0"/>
                <a:endCxn id="15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组合 18"/>
            <p:cNvGrpSpPr/>
            <p:nvPr/>
          </p:nvGrpSpPr>
          <p:grpSpPr>
            <a:xfrm>
              <a:off x="611560" y="2636912"/>
              <a:ext cx="3312368" cy="1728192"/>
              <a:chOff x="611560" y="1916832"/>
              <a:chExt cx="3312368" cy="1728192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" name="直接连接符 20"/>
              <p:cNvCxnSpPr>
                <a:stCxn id="20" idx="0"/>
                <a:endCxn id="20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组合 13"/>
          <p:cNvGrpSpPr/>
          <p:nvPr/>
        </p:nvGrpSpPr>
        <p:grpSpPr>
          <a:xfrm>
            <a:off x="5220072" y="1916832"/>
            <a:ext cx="3096344" cy="3096344"/>
            <a:chOff x="611560" y="908720"/>
            <a:chExt cx="3312368" cy="3456384"/>
          </a:xfrm>
        </p:grpSpPr>
        <p:grpSp>
          <p:nvGrpSpPr>
            <p:cNvPr id="7" name="组合 17"/>
            <p:cNvGrpSpPr/>
            <p:nvPr/>
          </p:nvGrpSpPr>
          <p:grpSpPr>
            <a:xfrm>
              <a:off x="611560" y="908720"/>
              <a:ext cx="3312368" cy="1728192"/>
              <a:chOff x="611560" y="1916832"/>
              <a:chExt cx="3312368" cy="1728192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8" name="直接连接符 27"/>
              <p:cNvCxnSpPr>
                <a:stCxn id="27" idx="0"/>
                <a:endCxn id="27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18"/>
            <p:cNvGrpSpPr/>
            <p:nvPr/>
          </p:nvGrpSpPr>
          <p:grpSpPr>
            <a:xfrm>
              <a:off x="611560" y="2636912"/>
              <a:ext cx="3312368" cy="1728192"/>
              <a:chOff x="611560" y="1916832"/>
              <a:chExt cx="3312368" cy="1728192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11560" y="1916832"/>
                <a:ext cx="3312368" cy="17281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6" name="直接连接符 25"/>
              <p:cNvCxnSpPr>
                <a:stCxn id="19" idx="0"/>
                <a:endCxn id="19" idx="2"/>
              </p:cNvCxnSpPr>
              <p:nvPr/>
            </p:nvCxnSpPr>
            <p:spPr>
              <a:xfrm>
                <a:off x="2267744" y="1916832"/>
                <a:ext cx="0" cy="172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" name="矩形 24"/>
          <p:cNvSpPr/>
          <p:nvPr/>
        </p:nvSpPr>
        <p:spPr>
          <a:xfrm>
            <a:off x="1043608" y="2348880"/>
            <a:ext cx="720080" cy="72008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627784" y="2348880"/>
            <a:ext cx="720080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1043608" y="3861048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652120" y="2276872"/>
            <a:ext cx="720080" cy="72008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7236296" y="2276872"/>
            <a:ext cx="720080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5724128" y="3861048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2627784" y="3861048"/>
            <a:ext cx="720080" cy="72008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7236296" y="3861048"/>
            <a:ext cx="720080" cy="72008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1-2-5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0" name="标题 1">
            <a:extLst>
              <a:ext uri="{FF2B5EF4-FFF2-40B4-BE49-F238E27FC236}">
                <a16:creationId xmlns:a16="http://schemas.microsoft.com/office/drawing/2014/main" xmlns="" id="{DE0F8ACB-1540-4772-872A-C877D5C0D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BRONZE1-2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122413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b="1" dirty="0" smtClean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完成训练页</a:t>
            </a:r>
            <a:endParaRPr lang="en-US" altLang="zh-CN" sz="1600" b="1" dirty="0">
              <a:solidFill>
                <a:srgbClr val="0099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对应章节：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BRONZE1-2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（第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页）</a:t>
            </a:r>
          </a:p>
        </p:txBody>
      </p:sp>
      <p:pic>
        <p:nvPicPr>
          <p:cNvPr id="5" name="内容占位符 3" descr="1.jpg"/>
          <p:cNvPicPr>
            <a:picLocks noChangeAspect="1"/>
          </p:cNvPicPr>
          <p:nvPr/>
        </p:nvPicPr>
        <p:blipFill rotWithShape="1">
          <a:blip r:embed="rId2" cstate="print"/>
          <a:srcRect b="8230"/>
          <a:stretch/>
        </p:blipFill>
        <p:spPr>
          <a:xfrm>
            <a:off x="2771800" y="1484784"/>
            <a:ext cx="3168352" cy="516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5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2129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235</Words>
  <Application>Microsoft Office PowerPoint</Application>
  <PresentationFormat>全屏显示(4:3)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PowerPoint 演示文稿</vt:lpstr>
      <vt:lpstr>PowerPoint 演示文稿</vt:lpstr>
      <vt:lpstr>BRONZE1-2</vt:lpstr>
      <vt:lpstr>BRONZE1-2</vt:lpstr>
      <vt:lpstr>BRONZE1-2</vt:lpstr>
      <vt:lpstr>BRONZE1-2</vt:lpstr>
      <vt:lpstr>BRONZE1-2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AutoBVT</cp:lastModifiedBy>
  <cp:revision>51</cp:revision>
  <dcterms:created xsi:type="dcterms:W3CDTF">2020-10-27T08:19:49Z</dcterms:created>
  <dcterms:modified xsi:type="dcterms:W3CDTF">2020-12-16T10:13:36Z</dcterms:modified>
</cp:coreProperties>
</file>