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81" r:id="rId5"/>
    <p:sldId id="269" r:id="rId6"/>
    <p:sldId id="282" r:id="rId7"/>
    <p:sldId id="266" r:id="rId8"/>
    <p:sldId id="267" r:id="rId9"/>
    <p:sldId id="265" r:id="rId10"/>
    <p:sldId id="270" r:id="rId11"/>
    <p:sldId id="273" r:id="rId12"/>
    <p:sldId id="272" r:id="rId13"/>
    <p:sldId id="274" r:id="rId14"/>
    <p:sldId id="275" r:id="rId15"/>
    <p:sldId id="277" r:id="rId16"/>
    <p:sldId id="276" r:id="rId17"/>
    <p:sldId id="279" r:id="rId18"/>
    <p:sldId id="278" r:id="rId19"/>
    <p:sldId id="261" r:id="rId20"/>
    <p:sldId id="283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200"/>
    <a:srgbClr val="F09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1D4508AC-DA95-4B9E-9D94-106D6A7C07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636"/>
            <a:ext cx="3217843" cy="739123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xmlns="" id="{78FC7102-6391-43E5-97CD-7DD5413C8AF8}"/>
              </a:ext>
            </a:extLst>
          </p:cNvPr>
          <p:cNvSpPr txBox="1"/>
          <p:nvPr/>
        </p:nvSpPr>
        <p:spPr>
          <a:xfrm>
            <a:off x="6948046" y="414531"/>
            <a:ext cx="1800493" cy="369332"/>
          </a:xfrm>
          <a:prstGeom prst="rect">
            <a:avLst/>
          </a:prstGeom>
          <a:solidFill>
            <a:srgbClr val="EF8200"/>
          </a:solidFill>
          <a:ln>
            <a:solidFill>
              <a:srgbClr val="F092A2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王晓辉老师提供</a:t>
            </a: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xmlns="" id="{AE529062-D416-422F-9CAE-260A6B01EDB6}"/>
              </a:ext>
            </a:extLst>
          </p:cNvPr>
          <p:cNvSpPr/>
          <p:nvPr/>
        </p:nvSpPr>
        <p:spPr>
          <a:xfrm>
            <a:off x="2654787" y="2742361"/>
            <a:ext cx="3906434" cy="689336"/>
          </a:xfrm>
          <a:prstGeom prst="roundRect">
            <a:avLst/>
          </a:prstGeom>
          <a:solidFill>
            <a:srgbClr val="EF820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092A2"/>
              </a:solidFill>
            </a:endParaRPr>
          </a:p>
        </p:txBody>
      </p:sp>
      <p:sp>
        <p:nvSpPr>
          <p:cNvPr id="14" name="副标题 2">
            <a:extLst>
              <a:ext uri="{FF2B5EF4-FFF2-40B4-BE49-F238E27FC236}">
                <a16:creationId xmlns:a16="http://schemas.microsoft.com/office/drawing/2014/main" xmlns="" id="{EF088783-04CE-4E91-A6F8-DAEBE2850AD0}"/>
              </a:ext>
            </a:extLst>
          </p:cNvPr>
          <p:cNvSpPr txBox="1">
            <a:spLocks/>
          </p:cNvSpPr>
          <p:nvPr/>
        </p:nvSpPr>
        <p:spPr>
          <a:xfrm>
            <a:off x="1407604" y="2742361"/>
            <a:ext cx="6400800" cy="689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找规律</a:t>
            </a:r>
            <a:r>
              <a:rPr lang="en-US" altLang="zh-CN" sz="36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8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找对称</a:t>
            </a:r>
          </a:p>
        </p:txBody>
      </p:sp>
      <p:sp>
        <p:nvSpPr>
          <p:cNvPr id="16" name="副标题 2">
            <a:extLst>
              <a:ext uri="{FF2B5EF4-FFF2-40B4-BE49-F238E27FC236}">
                <a16:creationId xmlns:a16="http://schemas.microsoft.com/office/drawing/2014/main" xmlns="" id="{9001DE02-B295-44C1-9106-31316B8D9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" y="3798160"/>
            <a:ext cx="9144000" cy="1143008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EF8200"/>
                </a:solidFill>
                <a:latin typeface="楷体" pitchFamily="49" charset="-122"/>
                <a:ea typeface="楷体" pitchFamily="49" charset="-122"/>
              </a:rPr>
              <a:t>（对应练习册</a:t>
            </a:r>
            <a:r>
              <a:rPr lang="en-US" altLang="zh-CN" sz="3600" dirty="0">
                <a:solidFill>
                  <a:srgbClr val="EF8200"/>
                </a:solidFill>
                <a:latin typeface="楷体" pitchFamily="49" charset="-122"/>
                <a:ea typeface="楷体" pitchFamily="49" charset="-122"/>
              </a:rPr>
              <a:t>BRONZE20-2</a:t>
            </a:r>
            <a:r>
              <a:rPr lang="zh-CN" altLang="en-US" sz="3600" dirty="0">
                <a:solidFill>
                  <a:srgbClr val="EF8200"/>
                </a:solidFill>
                <a:latin typeface="楷体" pitchFamily="49" charset="-122"/>
                <a:ea typeface="楷体" pitchFamily="49" charset="-122"/>
              </a:rPr>
              <a:t>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347864" y="1916832"/>
            <a:ext cx="1008112" cy="3816424"/>
            <a:chOff x="2915816" y="2204864"/>
            <a:chExt cx="1008112" cy="3816424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923928" y="2204864"/>
              <a:ext cx="0" cy="3816424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组合 4"/>
            <p:cNvGrpSpPr/>
            <p:nvPr/>
          </p:nvGrpSpPr>
          <p:grpSpPr>
            <a:xfrm>
              <a:off x="2915816" y="2852937"/>
              <a:ext cx="1008112" cy="2376263"/>
              <a:chOff x="2915816" y="2204865"/>
              <a:chExt cx="1008112" cy="2376263"/>
            </a:xfrm>
          </p:grpSpPr>
          <p:sp>
            <p:nvSpPr>
              <p:cNvPr id="6" name="等腰三角形 5"/>
              <p:cNvSpPr/>
              <p:nvPr/>
            </p:nvSpPr>
            <p:spPr>
              <a:xfrm rot="16200000">
                <a:off x="2699792" y="3356992"/>
                <a:ext cx="1440160" cy="1008112"/>
              </a:xfrm>
              <a:prstGeom prst="triangl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等腰三角形 6"/>
              <p:cNvSpPr/>
              <p:nvPr/>
            </p:nvSpPr>
            <p:spPr>
              <a:xfrm rot="16200000">
                <a:off x="3059832" y="2276873"/>
                <a:ext cx="936104" cy="792088"/>
              </a:xfrm>
              <a:prstGeom prst="triangl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9" name="标题 1">
            <a:extLst>
              <a:ext uri="{FF2B5EF4-FFF2-40B4-BE49-F238E27FC236}">
                <a16:creationId xmlns:a16="http://schemas.microsoft.com/office/drawing/2014/main" xmlns="" id="{DBD88D84-168D-43D7-ACE8-23E791B5093E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2"/>
          <p:cNvGrpSpPr/>
          <p:nvPr/>
        </p:nvGrpSpPr>
        <p:grpSpPr>
          <a:xfrm>
            <a:off x="3419872" y="2204864"/>
            <a:ext cx="1008112" cy="3024336"/>
            <a:chOff x="2915816" y="2348880"/>
            <a:chExt cx="1008112" cy="302433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3923928" y="2348880"/>
              <a:ext cx="0" cy="3024336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等腰三角形 4"/>
            <p:cNvSpPr/>
            <p:nvPr/>
          </p:nvSpPr>
          <p:spPr>
            <a:xfrm rot="16200000">
              <a:off x="2699792" y="3284984"/>
              <a:ext cx="1440160" cy="100811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椭圆 6"/>
          <p:cNvSpPr/>
          <p:nvPr/>
        </p:nvSpPr>
        <p:spPr>
          <a:xfrm>
            <a:off x="3980864" y="3514656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 rot="5400000">
            <a:off x="4211960" y="3140968"/>
            <a:ext cx="1440160" cy="100811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D1C7DD66-AF9F-475A-B137-831A9A65F07F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12"/>
          <p:cNvGrpSpPr/>
          <p:nvPr/>
        </p:nvGrpSpPr>
        <p:grpSpPr>
          <a:xfrm>
            <a:off x="3419872" y="2060848"/>
            <a:ext cx="1008112" cy="3024336"/>
            <a:chOff x="2915816" y="2348880"/>
            <a:chExt cx="1008112" cy="302433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3923928" y="2348880"/>
              <a:ext cx="0" cy="3024336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等腰三角形 4"/>
            <p:cNvSpPr/>
            <p:nvPr/>
          </p:nvSpPr>
          <p:spPr>
            <a:xfrm rot="16200000">
              <a:off x="2699792" y="3284984"/>
              <a:ext cx="1440160" cy="100811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椭圆 6"/>
          <p:cNvSpPr/>
          <p:nvPr/>
        </p:nvSpPr>
        <p:spPr>
          <a:xfrm>
            <a:off x="3980864" y="337064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xmlns="" id="{9F3A6227-D2E0-4748-B1B8-C311C7F0D776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512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小朋友，这里有个对称图形，如果把左边的图形沿对称线对折到右边，右边会是什么图形。</a:t>
            </a:r>
          </a:p>
        </p:txBody>
      </p:sp>
      <p:sp>
        <p:nvSpPr>
          <p:cNvPr id="4" name="矩形 3"/>
          <p:cNvSpPr/>
          <p:nvPr/>
        </p:nvSpPr>
        <p:spPr>
          <a:xfrm>
            <a:off x="3347864" y="3933056"/>
            <a:ext cx="2160240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4427984" y="3356992"/>
            <a:ext cx="0" cy="25922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十字星 6"/>
          <p:cNvSpPr/>
          <p:nvPr/>
        </p:nvSpPr>
        <p:spPr>
          <a:xfrm>
            <a:off x="3622248" y="4149080"/>
            <a:ext cx="360040" cy="288032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十字星 7"/>
          <p:cNvSpPr/>
          <p:nvPr/>
        </p:nvSpPr>
        <p:spPr>
          <a:xfrm>
            <a:off x="4860032" y="4869160"/>
            <a:ext cx="360040" cy="288032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>
            <a:stCxn id="4" idx="0"/>
          </p:cNvCxnSpPr>
          <p:nvPr/>
        </p:nvCxnSpPr>
        <p:spPr>
          <a:xfrm>
            <a:off x="4427984" y="3933056"/>
            <a:ext cx="0" cy="144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>
            <a:extLst>
              <a:ext uri="{FF2B5EF4-FFF2-40B4-BE49-F238E27FC236}">
                <a16:creationId xmlns:a16="http://schemas.microsoft.com/office/drawing/2014/main" xmlns="" id="{05FC3B40-DB6A-44AF-BCE5-E16F5F7D5CC9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2.18316E-6 L 0.13628 -2.1831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zh-CN" altLang="en-US" dirty="0"/>
              <a:t>            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3968" y="2996952"/>
            <a:ext cx="1080120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4283968" y="2420888"/>
            <a:ext cx="0" cy="25922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十字星 6"/>
          <p:cNvSpPr/>
          <p:nvPr/>
        </p:nvSpPr>
        <p:spPr>
          <a:xfrm>
            <a:off x="4698600" y="3212976"/>
            <a:ext cx="360040" cy="288032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十字星 7"/>
          <p:cNvSpPr/>
          <p:nvPr/>
        </p:nvSpPr>
        <p:spPr>
          <a:xfrm>
            <a:off x="4716016" y="3933056"/>
            <a:ext cx="360040" cy="288032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xmlns="" id="{E636BD97-92AE-4C00-9E6D-DEAE255ADD19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0243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小朋友，这里还有一个对称图形，如果把左边的图形沿对称线对折到右边，右边会是什么图形，老师这里有几个答案，请你选择哪个是对的，圈起来。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（我们一起看一看，你们选的正确吗？）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xmlns="" id="{5127AA17-FE57-419A-8743-D1C30DAFA909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093296"/>
            <a:ext cx="8229600" cy="562074"/>
          </a:xfrm>
        </p:spPr>
        <p:txBody>
          <a:bodyPr>
            <a:normAutofit/>
          </a:bodyPr>
          <a:lstStyle/>
          <a:p>
            <a:pPr algn="just"/>
            <a:r>
              <a:rPr lang="en-US" altLang="zh-CN" sz="1800" dirty="0"/>
              <a:t>               </a:t>
            </a:r>
            <a:r>
              <a:rPr lang="zh-CN" altLang="en-US" sz="1800" dirty="0"/>
              <a:t>（</a:t>
            </a:r>
            <a:r>
              <a:rPr lang="en-US" altLang="zh-CN" sz="1800" dirty="0"/>
              <a:t>1</a:t>
            </a:r>
            <a:r>
              <a:rPr lang="zh-CN" altLang="en-US" sz="1800" dirty="0"/>
              <a:t>）                                             （</a:t>
            </a:r>
            <a:r>
              <a:rPr lang="en-US" altLang="zh-CN" sz="1800" dirty="0"/>
              <a:t>2</a:t>
            </a:r>
            <a:r>
              <a:rPr lang="zh-CN" altLang="en-US" sz="1800" dirty="0"/>
              <a:t>）                                          （</a:t>
            </a:r>
            <a:r>
              <a:rPr lang="en-US" altLang="zh-CN" sz="1800" dirty="0"/>
              <a:t>3</a:t>
            </a:r>
            <a:r>
              <a:rPr lang="zh-CN" altLang="en-US" sz="1800" dirty="0"/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2699792" y="1196752"/>
            <a:ext cx="288032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4139952" y="764704"/>
            <a:ext cx="0" cy="302433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139952" y="1268760"/>
            <a:ext cx="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4716016" y="141277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716016" y="285293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234912" y="2115440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71600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547664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1547664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3779912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4355976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4355976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4355976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6588224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7164288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7164288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xmlns="" id="{B21D22DA-15D9-4DF1-B31A-1F054C1AECAD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25532E-6 L 0.16701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1683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又一个新图形，如果把左边的图形沿对称线对折到右边，右边会是什么图形，老师这里也有几个答案，请你选择哪个是对的，圈起来。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（我们一起看一看，你们选的正确吗？）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xmlns="" id="{3132CA6D-480E-4B96-91DB-0DE6511970D9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093296"/>
            <a:ext cx="8229600" cy="562074"/>
          </a:xfrm>
        </p:spPr>
        <p:txBody>
          <a:bodyPr>
            <a:normAutofit/>
          </a:bodyPr>
          <a:lstStyle/>
          <a:p>
            <a:pPr algn="just"/>
            <a:r>
              <a:rPr lang="en-US" altLang="zh-CN" sz="1800" dirty="0"/>
              <a:t>               </a:t>
            </a:r>
            <a:r>
              <a:rPr lang="zh-CN" altLang="en-US" sz="1800" dirty="0"/>
              <a:t>（</a:t>
            </a:r>
            <a:r>
              <a:rPr lang="en-US" altLang="zh-CN" sz="1800" dirty="0"/>
              <a:t>1</a:t>
            </a:r>
            <a:r>
              <a:rPr lang="zh-CN" altLang="en-US" sz="1800" dirty="0"/>
              <a:t>）                                               （</a:t>
            </a:r>
            <a:r>
              <a:rPr lang="en-US" altLang="zh-CN" sz="1800" dirty="0"/>
              <a:t>2</a:t>
            </a:r>
            <a:r>
              <a:rPr lang="zh-CN" altLang="en-US" sz="1800" dirty="0"/>
              <a:t>）                                          （</a:t>
            </a:r>
            <a:r>
              <a:rPr lang="en-US" altLang="zh-CN" sz="1800" dirty="0"/>
              <a:t>3</a:t>
            </a:r>
            <a:r>
              <a:rPr lang="zh-CN" altLang="en-US" sz="1800" dirty="0"/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2699792" y="1196752"/>
            <a:ext cx="288032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4139952" y="764704"/>
            <a:ext cx="0" cy="302433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139952" y="908720"/>
            <a:ext cx="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058640" y="141277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076056" y="285293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427984" y="141277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71600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3779912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6588224" y="3861048"/>
            <a:ext cx="144016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4427984" y="2845400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5076056" y="213285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067944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890288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907704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259632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1259632" y="550969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1259632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4698600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4716016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067944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4067944" y="550969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4716016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506912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524328" y="551723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6876256" y="407707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6876256" y="5509696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7524328" y="479715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3491880" y="2163920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标题 1">
            <a:extLst>
              <a:ext uri="{FF2B5EF4-FFF2-40B4-BE49-F238E27FC236}">
                <a16:creationId xmlns:a16="http://schemas.microsoft.com/office/drawing/2014/main" xmlns="" id="{22F1158B-1DE6-4D4A-AD8F-E751C8ECFD63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50536"/>
            <a:ext cx="8229600" cy="628122"/>
          </a:xfrm>
        </p:spPr>
        <p:txBody>
          <a:bodyPr/>
          <a:lstStyle/>
          <a:p>
            <a:pPr>
              <a:buNone/>
            </a:pPr>
            <a:r>
              <a:rPr lang="en-US" altLang="zh-CN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完成训练页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（幼儿用书对应页码）</a:t>
            </a:r>
          </a:p>
        </p:txBody>
      </p:sp>
      <p:pic>
        <p:nvPicPr>
          <p:cNvPr id="4" name="内容占位符 3" descr="对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365164"/>
            <a:ext cx="3800022" cy="50666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73643"/>
            <a:ext cx="8472518" cy="39036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导入</a:t>
            </a:r>
            <a:endParaRPr lang="en-US" altLang="zh-CN" sz="2800" b="1" dirty="0">
              <a:solidFill>
                <a:srgbClr val="EF82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小朋友，大图片把小动物遮住了，你们猜一猜，这个小动物是什么呀？（图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被遮住的部分是什么样子的？哪位小朋友说一说。（被遮住的部分跟露出来的部分是一样的）（图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小朋友，你们想一想，还有哪些东西两边是一样的。（图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20-2-6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84D17092-8ECA-4ADF-A95A-1CC11EBD9194}"/>
              </a:ext>
            </a:extLst>
          </p:cNvPr>
          <p:cNvSpPr/>
          <p:nvPr/>
        </p:nvSpPr>
        <p:spPr>
          <a:xfrm>
            <a:off x="2927303" y="548680"/>
            <a:ext cx="2974107" cy="892294"/>
          </a:xfrm>
          <a:prstGeom prst="roundRect">
            <a:avLst/>
          </a:prstGeom>
          <a:noFill/>
          <a:ln w="57150">
            <a:solidFill>
              <a:srgbClr val="E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5D065E80-E93D-4F9D-A9BD-4CD68B9C82A9}"/>
              </a:ext>
            </a:extLst>
          </p:cNvPr>
          <p:cNvSpPr/>
          <p:nvPr/>
        </p:nvSpPr>
        <p:spPr>
          <a:xfrm>
            <a:off x="2927303" y="534976"/>
            <a:ext cx="1135825" cy="929955"/>
          </a:xfrm>
          <a:prstGeom prst="round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xmlns="" id="{600AA8F3-12F7-49F3-BF0C-DF22C68A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548680"/>
            <a:ext cx="1302817" cy="541429"/>
          </a:xfrm>
        </p:spPr>
        <p:txBody>
          <a:bodyPr>
            <a:normAutofit/>
          </a:bodyPr>
          <a:lstStyle/>
          <a:p>
            <a:r>
              <a:rPr lang="en-US" altLang="zh-CN" sz="20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</a:t>
            </a:r>
            <a:endParaRPr lang="zh-CN" altLang="en-US" sz="20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F571A8BF-F2DF-4F71-9E9C-76B5E026E5A8}"/>
              </a:ext>
            </a:extLst>
          </p:cNvPr>
          <p:cNvSpPr/>
          <p:nvPr/>
        </p:nvSpPr>
        <p:spPr>
          <a:xfrm>
            <a:off x="4351327" y="716680"/>
            <a:ext cx="1261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找对称</a:t>
            </a:r>
            <a:endParaRPr lang="zh-CN" altLang="en-US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05F19769-1C9A-4C80-B64D-00E601FCAC8F}"/>
              </a:ext>
            </a:extLst>
          </p:cNvPr>
          <p:cNvSpPr txBox="1"/>
          <p:nvPr/>
        </p:nvSpPr>
        <p:spPr>
          <a:xfrm>
            <a:off x="2700525" y="978290"/>
            <a:ext cx="157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20-2</a:t>
            </a:r>
            <a:endParaRPr lang="zh-CN" altLang="en-US" sz="20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12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</a:t>
            </a:r>
          </a:p>
        </p:txBody>
      </p:sp>
    </p:spTree>
    <p:extLst>
      <p:ext uri="{BB962C8B-B14F-4D97-AF65-F5344CB8AC3E}">
        <p14:creationId xmlns:p14="http://schemas.microsoft.com/office/powerpoint/2010/main" val="313549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蝴蝶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812" y="1717352"/>
            <a:ext cx="6048375" cy="41433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03648" y="1556792"/>
            <a:ext cx="3240360" cy="43924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</a:rPr>
              <a:t>20-2-1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xmlns="" id="{DA377B69-D145-4109-AECA-00F503EFB355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蝴蝶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812" y="1589881"/>
            <a:ext cx="6048375" cy="4143375"/>
          </a:xfrm>
          <a:prstGeom prst="rect">
            <a:avLst/>
          </a:prstGeom>
        </p:spPr>
      </p:pic>
      <p:sp>
        <p:nvSpPr>
          <p:cNvPr id="4" name="直角三角形 3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</a:rPr>
              <a:t>20-2-2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xmlns="" id="{D013AA5D-A85A-4940-9EFB-8E989260A93C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对称图形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306438"/>
            <a:ext cx="4570834" cy="4570834"/>
          </a:xfrm>
          <a:prstGeom prst="rect">
            <a:avLst/>
          </a:prstGeom>
        </p:spPr>
      </p:pic>
      <p:sp>
        <p:nvSpPr>
          <p:cNvPr id="4" name="直角三角形 3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</a:rPr>
              <a:t>20-2-3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xmlns="" id="{9A393BAB-1953-40B6-968B-B904B3D7E680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对称图形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510" y="2132856"/>
            <a:ext cx="2448272" cy="2384055"/>
          </a:xfrm>
          <a:prstGeom prst="rect">
            <a:avLst/>
          </a:prstGeom>
        </p:spPr>
      </p:pic>
      <p:pic>
        <p:nvPicPr>
          <p:cNvPr id="6" name="图片 5" descr="对称图形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1960" y="2132856"/>
            <a:ext cx="2614216" cy="2316178"/>
          </a:xfrm>
          <a:prstGeom prst="rect">
            <a:avLst/>
          </a:prstGeom>
        </p:spPr>
      </p:pic>
      <p:pic>
        <p:nvPicPr>
          <p:cNvPr id="7" name="图片 6" descr="对称图形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98182" y="2420888"/>
            <a:ext cx="2150282" cy="1703636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1763688" y="1484784"/>
            <a:ext cx="0" cy="295232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971600" y="5085184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20-2-4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56980" y="5085184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20-2-5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81235" y="5085184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20-2-6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17310F61-6B0E-42F2-B4E4-6E7F9CA0FC7B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800" b="1" dirty="0">
                <a:solidFill>
                  <a:srgbClr val="EF82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活动过程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31017"/>
            <a:ext cx="8229600" cy="37261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小朋友看一看下面的图形，有什么特殊的。小朋友都看出来了，中间虚线两边的图形是一样的。（图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20-2-7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20-2-9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28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zh-CN" sz="2800" dirty="0">
                <a:solidFill>
                  <a:srgbClr val="0070C0"/>
                </a:solidFill>
              </a:rPr>
              <a:t>               </a:t>
            </a:r>
          </a:p>
        </p:txBody>
      </p:sp>
      <p:sp>
        <p:nvSpPr>
          <p:cNvPr id="4" name="椭圆 3"/>
          <p:cNvSpPr/>
          <p:nvPr/>
        </p:nvSpPr>
        <p:spPr>
          <a:xfrm>
            <a:off x="1285852" y="3718172"/>
            <a:ext cx="142876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3929058" y="3646734"/>
            <a:ext cx="1357322" cy="8572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正五边形 5"/>
          <p:cNvSpPr/>
          <p:nvPr/>
        </p:nvSpPr>
        <p:spPr>
          <a:xfrm>
            <a:off x="6429388" y="3503858"/>
            <a:ext cx="1214446" cy="1000132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1997128" y="3284984"/>
            <a:ext cx="0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616712" y="3212976"/>
            <a:ext cx="0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058872" y="3140968"/>
            <a:ext cx="0" cy="18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209926" y="5373216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20-2-7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29618" y="5373216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20-2-8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00192" y="5373216"/>
            <a:ext cx="1584176" cy="432048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图</a:t>
            </a:r>
            <a:r>
              <a:rPr lang="en-US" altLang="zh-CN" dirty="0">
                <a:solidFill>
                  <a:schemeClr val="bg1"/>
                </a:solidFill>
              </a:rPr>
              <a:t>20-2-9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2708920"/>
            <a:ext cx="8229600" cy="235916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中间虚线两边的图形是一样的，这个图形就是对称图形。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（沿着中间虚线把图形对折，两边图形一样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重合）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xmlns="" id="{2083445A-7D6E-4AC3-8634-639DF049DD2A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0034" y="1550397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老师给你们带来一个对称图形，缺了一半，请小朋友把图形画完整了。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0070C0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347864" y="3044895"/>
            <a:ext cx="1008112" cy="3024336"/>
            <a:chOff x="2915816" y="2348880"/>
            <a:chExt cx="1008112" cy="302433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3923928" y="2348880"/>
              <a:ext cx="0" cy="3024336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等腰三角形 4"/>
            <p:cNvSpPr/>
            <p:nvPr/>
          </p:nvSpPr>
          <p:spPr>
            <a:xfrm rot="16200000">
              <a:off x="2699792" y="3284984"/>
              <a:ext cx="1440160" cy="100811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标题 1">
            <a:extLst>
              <a:ext uri="{FF2B5EF4-FFF2-40B4-BE49-F238E27FC236}">
                <a16:creationId xmlns:a16="http://schemas.microsoft.com/office/drawing/2014/main" xmlns="" id="{09D7A06C-B2A6-42EE-91EE-1744D1418575}"/>
              </a:ext>
            </a:extLst>
          </p:cNvPr>
          <p:cNvSpPr txBox="1">
            <a:spLocks/>
          </p:cNvSpPr>
          <p:nvPr/>
        </p:nvSpPr>
        <p:spPr>
          <a:xfrm>
            <a:off x="457199" y="76572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EF82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BRONZE20-2</a:t>
            </a:r>
            <a:endParaRPr lang="zh-CN" altLang="en-US" sz="3200" dirty="0">
              <a:solidFill>
                <a:srgbClr val="EF82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379</Words>
  <Application>Microsoft Office PowerPoint</Application>
  <PresentationFormat>全屏显示(4:3)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PowerPoint 演示文稿</vt:lpstr>
      <vt:lpstr>BRONZE</vt:lpstr>
      <vt:lpstr>PowerPoint 演示文稿</vt:lpstr>
      <vt:lpstr>PowerPoint 演示文稿</vt:lpstr>
      <vt:lpstr>PowerPoint 演示文稿</vt:lpstr>
      <vt:lpstr>PowerPoint 演示文稿</vt:lpstr>
      <vt:lpstr>2. 活动过程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（1）                                             （2）                                          （3）</vt:lpstr>
      <vt:lpstr>PowerPoint 演示文稿</vt:lpstr>
      <vt:lpstr>               （1）                                               （2）                                          （3）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AutoBVT</cp:lastModifiedBy>
  <cp:revision>55</cp:revision>
  <dcterms:created xsi:type="dcterms:W3CDTF">2020-10-27T08:19:49Z</dcterms:created>
  <dcterms:modified xsi:type="dcterms:W3CDTF">2020-12-16T10:16:37Z</dcterms:modified>
</cp:coreProperties>
</file>